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8DB27-DFD8-4440-9689-D5D9A7473969}" type="datetimeFigureOut">
              <a:rPr lang="en-US" smtClean="0"/>
              <a:t>5/16/2007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D84EE-5A11-4F01-9C49-2FF2702460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8DB27-DFD8-4440-9689-D5D9A7473969}" type="datetimeFigureOut">
              <a:rPr lang="en-US" smtClean="0"/>
              <a:t>5/16/2007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D84EE-5A11-4F01-9C49-2FF2702460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8DB27-DFD8-4440-9689-D5D9A7473969}" type="datetimeFigureOut">
              <a:rPr lang="en-US" smtClean="0"/>
              <a:t>5/16/2007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D84EE-5A11-4F01-9C49-2FF2702460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8DB27-DFD8-4440-9689-D5D9A7473969}" type="datetimeFigureOut">
              <a:rPr lang="en-US" smtClean="0"/>
              <a:t>5/16/2007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D84EE-5A11-4F01-9C49-2FF2702460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8DB27-DFD8-4440-9689-D5D9A7473969}" type="datetimeFigureOut">
              <a:rPr lang="en-US" smtClean="0"/>
              <a:t>5/16/2007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D84EE-5A11-4F01-9C49-2FF2702460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8DB27-DFD8-4440-9689-D5D9A7473969}" type="datetimeFigureOut">
              <a:rPr lang="en-US" smtClean="0"/>
              <a:t>5/16/2007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D84EE-5A11-4F01-9C49-2FF2702460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8DB27-DFD8-4440-9689-D5D9A7473969}" type="datetimeFigureOut">
              <a:rPr lang="en-US" smtClean="0"/>
              <a:t>5/16/2007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D84EE-5A11-4F01-9C49-2FF2702460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8DB27-DFD8-4440-9689-D5D9A7473969}" type="datetimeFigureOut">
              <a:rPr lang="en-US" smtClean="0"/>
              <a:t>5/16/2007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D84EE-5A11-4F01-9C49-2FF2702460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8DB27-DFD8-4440-9689-D5D9A7473969}" type="datetimeFigureOut">
              <a:rPr lang="en-US" smtClean="0"/>
              <a:t>5/16/2007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D84EE-5A11-4F01-9C49-2FF2702460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8DB27-DFD8-4440-9689-D5D9A7473969}" type="datetimeFigureOut">
              <a:rPr lang="en-US" smtClean="0"/>
              <a:t>5/16/2007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D84EE-5A11-4F01-9C49-2FF2702460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8DB27-DFD8-4440-9689-D5D9A7473969}" type="datetimeFigureOut">
              <a:rPr lang="en-US" smtClean="0"/>
              <a:t>5/16/2007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D84EE-5A11-4F01-9C49-2FF2702460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8DB27-DFD8-4440-9689-D5D9A7473969}" type="datetimeFigureOut">
              <a:rPr lang="en-US" smtClean="0"/>
              <a:t>5/16/2007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D84EE-5A11-4F01-9C49-2FF27024600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Central America and Mexico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Joe Strycharz, John Panaccio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5410200"/>
            <a:ext cx="5486400" cy="3381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Central America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791200"/>
            <a:ext cx="5486400" cy="381000"/>
          </a:xfrm>
        </p:spPr>
        <p:txBody>
          <a:bodyPr/>
          <a:lstStyle/>
          <a:p>
            <a:r>
              <a:rPr lang="en-US" dirty="0" smtClean="0"/>
              <a:t>Please Label Accordingly! (Countries)</a:t>
            </a:r>
            <a:endParaRPr lang="en-US" dirty="0"/>
          </a:p>
        </p:txBody>
      </p:sp>
      <p:pic>
        <p:nvPicPr>
          <p:cNvPr id="1026" name="Picture 2" descr="http://rds.yahoo.com/_ylt=A9iby4MLmktGyQgAlTWjzbkF;_ylu=X3oDMTA4NDgyNWN0BHNlYwNwcm9m/SIG=12k56uc68/EXP=1179446155/**http%3A/clarke.lexingtonma.org/teams/explorer/mehler/camroutl.gif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471" b="1471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Mexico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Please Label Accordingly!(divisions)</a:t>
            </a:r>
            <a:endParaRPr lang="en-US" dirty="0"/>
          </a:p>
        </p:txBody>
      </p:sp>
      <p:pic>
        <p:nvPicPr>
          <p:cNvPr id="16386" name="Picture 2" descr="http://rds.yahoo.com/_ylt=A9ibyiGpmktGhS8AzAWjzbkF;_ylu=X3oDMTA4NDgyNWN0BHNlYwNwcm9m/SIG=1273sd58l/EXP=1179446313/**http%3A/geography.about.com/library/blank/mexico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3556" b="13556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Tienen</a:t>
            </a:r>
            <a:r>
              <a:rPr lang="en-US" dirty="0" smtClean="0"/>
              <a:t> un </a:t>
            </a:r>
            <a:r>
              <a:rPr lang="en-US" dirty="0" err="1" smtClean="0"/>
              <a:t>día</a:t>
            </a:r>
            <a:r>
              <a:rPr lang="en-US" dirty="0" smtClean="0"/>
              <a:t> </a:t>
            </a:r>
            <a:r>
              <a:rPr lang="en-US" dirty="0" err="1" smtClean="0"/>
              <a:t>agradable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32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Central America and Mexico</vt:lpstr>
      <vt:lpstr>Central America</vt:lpstr>
      <vt:lpstr>Mexico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Central America and Mexico</dc:title>
  <dc:creator>Strycharz</dc:creator>
  <cp:lastModifiedBy>Strycharz</cp:lastModifiedBy>
  <cp:revision>3</cp:revision>
  <dcterms:created xsi:type="dcterms:W3CDTF">2007-05-16T23:53:24Z</dcterms:created>
  <dcterms:modified xsi:type="dcterms:W3CDTF">2007-05-17T00:18:07Z</dcterms:modified>
</cp:coreProperties>
</file>